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sldIdLst>
    <p:sldId id="257" r:id="rId5"/>
    <p:sldId id="260" r:id="rId6"/>
    <p:sldId id="259" r:id="rId7"/>
    <p:sldId id="263" r:id="rId8"/>
    <p:sldId id="261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rimson Text" panose="02000503000000000000" pitchFamily="2" charset="77"/>
      <p:regular r:id="rId13"/>
      <p:bold r:id="rId14"/>
      <p:italic r:id="rId15"/>
      <p:boldItalic r:id="rId16"/>
    </p:embeddedFont>
    <p:embeddedFont>
      <p:font typeface="CrimsonText-Regular" panose="02000503000000000000" pitchFamily="2" charset="77"/>
      <p:regular r:id="rId17"/>
    </p:embeddedFont>
    <p:embeddedFont>
      <p:font typeface="DIN2014-Regular" panose="020B0504020202020204" pitchFamily="34" charset="77"/>
      <p:regular r:id="rId18"/>
    </p:embeddedFont>
    <p:embeddedFont>
      <p:font typeface="Montserrat" pitchFamily="2" charset="77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578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156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6734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2314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7892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3468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99049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4627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4"/>
          <p:cNvSpPr>
            <a:spLocks noGrp="1"/>
          </p:cNvSpPr>
          <p:nvPr>
            <p:ph type="pic" sz="quarter" idx="18" hasCustomPrompt="1"/>
          </p:nvPr>
        </p:nvSpPr>
        <p:spPr>
          <a:xfrm>
            <a:off x="127553" y="134178"/>
            <a:ext cx="11936895" cy="6589644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447203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j-lt"/>
              </a:defRPr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7" name="Заголовок 17"/>
          <p:cNvSpPr>
            <a:spLocks noGrp="1"/>
          </p:cNvSpPr>
          <p:nvPr>
            <p:ph type="title" hasCustomPrompt="1"/>
          </p:nvPr>
        </p:nvSpPr>
        <p:spPr>
          <a:xfrm rot="5400000">
            <a:off x="5375915" y="-1034825"/>
            <a:ext cx="1440169" cy="8927649"/>
          </a:xfrm>
          <a:prstGeom prst="rect">
            <a:avLst/>
          </a:prstGeom>
        </p:spPr>
        <p:txBody>
          <a:bodyPr vert="vert270" lIns="91440" tIns="45720" rIns="0" bIns="45720" rtlCol="0" anchor="ctr">
            <a:normAutofit/>
          </a:bodyPr>
          <a:lstStyle>
            <a:lvl1pPr algn="ctr">
              <a:defRPr sz="7200" b="1" spc="600">
                <a:solidFill>
                  <a:schemeClr val="bg1"/>
                </a:solidFill>
                <a:latin typeface="+mj-lt"/>
                <a:ea typeface="DIN 2014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Номер слайда 21">
            <a:extLst>
              <a:ext uri="{FF2B5EF4-FFF2-40B4-BE49-F238E27FC236}">
                <a16:creationId xmlns:a16="http://schemas.microsoft.com/office/drawing/2014/main" id="{EEB13BA1-C68D-6B42-A80F-CAAC7D5A8FC4}"/>
              </a:ext>
            </a:extLst>
          </p:cNvPr>
          <p:cNvSpPr txBox="1">
            <a:spLocks/>
          </p:cNvSpPr>
          <p:nvPr userDrawn="1"/>
        </p:nvSpPr>
        <p:spPr>
          <a:xfrm>
            <a:off x="11312589" y="6413727"/>
            <a:ext cx="611261" cy="1691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1371156" rtl="0" eaLnBrk="1" latinLnBrk="0" hangingPunct="1">
              <a:defRPr sz="802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7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56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3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1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92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6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49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627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70418B-5EE0-7A4D-99E5-8958F136A571}" type="slidenum">
              <a:rPr lang="en-US" b="0" i="0" smtClean="0">
                <a:solidFill>
                  <a:schemeClr val="bg1"/>
                </a:solidFill>
                <a:latin typeface="+mj-lt"/>
                <a:ea typeface="DIN 2014" panose="020B0504020202020204" pitchFamily="34" charset="77"/>
              </a:rPr>
              <a:pPr/>
              <a:t>‹#›</a:t>
            </a:fld>
            <a:endParaRPr lang="en-US" b="0" i="0" dirty="0">
              <a:solidFill>
                <a:schemeClr val="bg1"/>
              </a:solidFill>
              <a:latin typeface="+mj-lt"/>
              <a:ea typeface="DIN 2014" panose="020B050402020202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3B06C6-E270-6E4E-A6C1-8CB097DFDF58}"/>
              </a:ext>
            </a:extLst>
          </p:cNvPr>
          <p:cNvSpPr/>
          <p:nvPr userDrawn="1"/>
        </p:nvSpPr>
        <p:spPr>
          <a:xfrm>
            <a:off x="8237056" y="6400804"/>
            <a:ext cx="3381163" cy="19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67" b="0" i="0" spc="67" baseline="0" dirty="0">
                <a:solidFill>
                  <a:schemeClr val="bg1"/>
                </a:solidFill>
                <a:latin typeface="+mj-lt"/>
                <a:ea typeface="DIN 2014" panose="020B0504020202020204" pitchFamily="34" charset="77"/>
              </a:rPr>
              <a:t>BARDSTOWNBOURBON.COM   |   BOTTLEANDBOND.COM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1E2796-3FBA-B04B-9CE2-07D92C22F5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31950" y="4149725"/>
            <a:ext cx="8928100" cy="374650"/>
          </a:xfrm>
        </p:spPr>
        <p:txBody>
          <a:bodyPr>
            <a:noAutofit/>
          </a:bodyPr>
          <a:lstStyle>
            <a:lvl1pPr algn="ctr">
              <a:defRPr sz="2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242147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H="1">
            <a:off x="8975892" y="1"/>
            <a:ext cx="884" cy="5411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34610" y="1263840"/>
            <a:ext cx="0" cy="10823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1860582" y="2200420"/>
            <a:ext cx="0" cy="3394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B0D886D-6C0F-8549-A10A-B8A6ED5132CE}"/>
              </a:ext>
            </a:extLst>
          </p:cNvPr>
          <p:cNvSpPr/>
          <p:nvPr userDrawn="1"/>
        </p:nvSpPr>
        <p:spPr>
          <a:xfrm>
            <a:off x="297408" y="715231"/>
            <a:ext cx="11460583" cy="18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C1FB22A0-7FFE-8549-99CB-D96FDF361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408" y="258042"/>
            <a:ext cx="11460582" cy="3745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latin typeface="+mj-lt"/>
                <a:ea typeface="DIN 2014" panose="020B0504020202020204" pitchFamily="34" charset="77"/>
              </a:defRPr>
            </a:lvl1pPr>
          </a:lstStyle>
          <a:p>
            <a:r>
              <a:rPr lang="en-US" dirty="0"/>
              <a:t>TITLE TEXT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5C5B35E-9E9D-0744-AAC6-D1376C4146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903" y="6282319"/>
            <a:ext cx="1724375" cy="313475"/>
          </a:xfrm>
          <a:prstGeom prst="rect">
            <a:avLst/>
          </a:prstGeom>
        </p:spPr>
      </p:pic>
      <p:sp>
        <p:nvSpPr>
          <p:cNvPr id="15" name="Номер слайда 21">
            <a:extLst>
              <a:ext uri="{FF2B5EF4-FFF2-40B4-BE49-F238E27FC236}">
                <a16:creationId xmlns:a16="http://schemas.microsoft.com/office/drawing/2014/main" id="{4641847A-9689-674E-8404-F39626243DF6}"/>
              </a:ext>
            </a:extLst>
          </p:cNvPr>
          <p:cNvSpPr txBox="1">
            <a:spLocks/>
          </p:cNvSpPr>
          <p:nvPr userDrawn="1"/>
        </p:nvSpPr>
        <p:spPr>
          <a:xfrm>
            <a:off x="11312589" y="6413727"/>
            <a:ext cx="611261" cy="1691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1371156" rtl="0" eaLnBrk="1" latinLnBrk="0" hangingPunct="1">
              <a:defRPr sz="802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7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56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3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1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92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6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49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627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70418B-5EE0-7A4D-99E5-8958F136A571}" type="slidenum">
              <a:rPr lang="en-US" b="0" i="0" smtClean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pPr/>
              <a:t>‹#›</a:t>
            </a:fld>
            <a:endParaRPr lang="en-US" b="0" i="0" dirty="0">
              <a:solidFill>
                <a:schemeClr val="tx1"/>
              </a:solidFill>
              <a:latin typeface="+mj-lt"/>
              <a:ea typeface="DIN 2014" panose="020B0504020202020204" pitchFamily="34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0954CC-2D75-774D-84D2-1A9DD67D6B6B}"/>
              </a:ext>
            </a:extLst>
          </p:cNvPr>
          <p:cNvSpPr/>
          <p:nvPr userDrawn="1"/>
        </p:nvSpPr>
        <p:spPr>
          <a:xfrm>
            <a:off x="8237056" y="6400804"/>
            <a:ext cx="3381163" cy="19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67" b="0" i="0" spc="67" baseline="0" dirty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t>BARDSTOWNBOURBON.COM   |   BOTTLEANDBOND.COM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C6A83-063C-864A-A02B-74D965B451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6863" y="1254781"/>
            <a:ext cx="11461750" cy="4773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248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4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4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4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Image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3"/>
          <p:cNvSpPr>
            <a:spLocks noGrp="1"/>
          </p:cNvSpPr>
          <p:nvPr>
            <p:ph type="pic" sz="quarter" idx="10" hasCustomPrompt="1"/>
          </p:nvPr>
        </p:nvSpPr>
        <p:spPr>
          <a:xfrm>
            <a:off x="6854446" y="173523"/>
            <a:ext cx="5191782" cy="6108796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5219C4A9-F81E-4A4D-B003-B738873C31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19447" y="2992489"/>
            <a:ext cx="4593258" cy="246104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50000"/>
              </a:lnSpc>
              <a:defRPr sz="1600" baseline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en-US" dirty="0"/>
              <a:t>Stars are created within galaxies from a reserve of cold gas that forms into giant molecular clouds. Some galaxies have been observed to form stars at an exceptional rate, known as a starburst. Should they continue to do so, however, they would consume their reserve of gas in a time frame lower than the lifespan of the galaxy. Stars are created within galaxies from a reserve of cold gas that forms into giant molecular clouds. 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155A4DC-9129-DC41-B281-A24201CF734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9447" y="747464"/>
            <a:ext cx="4574399" cy="188752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200" b="1" spc="300" baseline="0">
                <a:solidFill>
                  <a:schemeClr val="tx2"/>
                </a:solidFill>
                <a:latin typeface="+mj-lt"/>
                <a:ea typeface="DIN 2014" panose="020B0504020202020204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 LOREM IPSUM</a:t>
            </a:r>
            <a:br>
              <a:rPr lang="en-US" dirty="0"/>
            </a:br>
            <a:r>
              <a:rPr lang="en-US" dirty="0"/>
              <a:t>DOLOR SIT AMET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DB3F5A2-E157-274B-A265-EB0BACF33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903" y="6282319"/>
            <a:ext cx="1724375" cy="313475"/>
          </a:xfrm>
          <a:prstGeom prst="rect">
            <a:avLst/>
          </a:prstGeom>
        </p:spPr>
      </p:pic>
      <p:sp>
        <p:nvSpPr>
          <p:cNvPr id="8" name="Номер слайда 21">
            <a:extLst>
              <a:ext uri="{FF2B5EF4-FFF2-40B4-BE49-F238E27FC236}">
                <a16:creationId xmlns:a16="http://schemas.microsoft.com/office/drawing/2014/main" id="{D3476FE9-4BF4-DA40-8BC6-A1BF0FC58A32}"/>
              </a:ext>
            </a:extLst>
          </p:cNvPr>
          <p:cNvSpPr txBox="1">
            <a:spLocks/>
          </p:cNvSpPr>
          <p:nvPr userDrawn="1"/>
        </p:nvSpPr>
        <p:spPr>
          <a:xfrm>
            <a:off x="11312589" y="6413727"/>
            <a:ext cx="611261" cy="1691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1371156" rtl="0" eaLnBrk="1" latinLnBrk="0" hangingPunct="1">
              <a:defRPr sz="802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7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56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3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1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92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6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49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627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70418B-5EE0-7A4D-99E5-8958F136A571}" type="slidenum">
              <a:rPr lang="en-US" b="0" i="0" smtClean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pPr/>
              <a:t>‹#›</a:t>
            </a:fld>
            <a:endParaRPr lang="en-US" b="0" i="0" dirty="0">
              <a:solidFill>
                <a:schemeClr val="tx1"/>
              </a:solidFill>
              <a:latin typeface="+mj-lt"/>
              <a:ea typeface="DIN 2014" panose="020B0504020202020204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281572-8A57-0D46-BBF1-68996971154D}"/>
              </a:ext>
            </a:extLst>
          </p:cNvPr>
          <p:cNvSpPr/>
          <p:nvPr userDrawn="1"/>
        </p:nvSpPr>
        <p:spPr>
          <a:xfrm>
            <a:off x="8237056" y="6400804"/>
            <a:ext cx="3381163" cy="19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67" b="0" i="0" spc="67" baseline="0" dirty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t>BARDSTOWNBOURBON.COM   |   BOTTLEANDBOND.COM</a:t>
            </a:r>
          </a:p>
        </p:txBody>
      </p:sp>
    </p:spTree>
    <p:extLst>
      <p:ext uri="{BB962C8B-B14F-4D97-AF65-F5344CB8AC3E}">
        <p14:creationId xmlns:p14="http://schemas.microsoft.com/office/powerpoint/2010/main" val="186359843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Image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7">
            <a:extLst>
              <a:ext uri="{FF2B5EF4-FFF2-40B4-BE49-F238E27FC236}">
                <a16:creationId xmlns:a16="http://schemas.microsoft.com/office/drawing/2014/main" id="{5219C4A9-F81E-4A4D-B003-B738873C31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96592" y="2992489"/>
            <a:ext cx="4757561" cy="246104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50000"/>
              </a:lnSpc>
              <a:defRPr sz="1600" baseline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en-US" dirty="0"/>
              <a:t>Stars are created within galaxies from a reserve of cold gas that forms into giant molecular clouds. Some galaxies have been observed to form stars at an exceptional rate, known as a starburst. Should they continue to do so, however, they would consume their reserve of gas in a time frame lower than the lifespan of the galaxy. Stars are created within galaxies from a reserve of cold gas that forms into giant molecular clouds. 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155A4DC-9129-DC41-B281-A24201CF734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96593" y="747464"/>
            <a:ext cx="4738027" cy="188752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200" b="1" spc="300" baseline="0">
                <a:solidFill>
                  <a:schemeClr val="tx2"/>
                </a:solidFill>
                <a:latin typeface="+mj-lt"/>
                <a:ea typeface="DIN 2014" panose="020B0504020202020204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 LOREM IPSUM</a:t>
            </a:r>
            <a:br>
              <a:rPr lang="en-US" dirty="0"/>
            </a:br>
            <a:r>
              <a:rPr lang="en-US" dirty="0"/>
              <a:t>DOLOR SIT AMET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DB3F5A2-E157-274B-A265-EB0BACF33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903" y="6282319"/>
            <a:ext cx="1724375" cy="313475"/>
          </a:xfrm>
          <a:prstGeom prst="rect">
            <a:avLst/>
          </a:prstGeom>
        </p:spPr>
      </p:pic>
      <p:sp>
        <p:nvSpPr>
          <p:cNvPr id="8" name="Номер слайда 21">
            <a:extLst>
              <a:ext uri="{FF2B5EF4-FFF2-40B4-BE49-F238E27FC236}">
                <a16:creationId xmlns:a16="http://schemas.microsoft.com/office/drawing/2014/main" id="{D3476FE9-4BF4-DA40-8BC6-A1BF0FC58A32}"/>
              </a:ext>
            </a:extLst>
          </p:cNvPr>
          <p:cNvSpPr txBox="1">
            <a:spLocks/>
          </p:cNvSpPr>
          <p:nvPr userDrawn="1"/>
        </p:nvSpPr>
        <p:spPr>
          <a:xfrm>
            <a:off x="11312589" y="6413727"/>
            <a:ext cx="611261" cy="1691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1371156" rtl="0" eaLnBrk="1" latinLnBrk="0" hangingPunct="1">
              <a:defRPr sz="802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7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56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3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1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92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6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49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627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70418B-5EE0-7A4D-99E5-8958F136A571}" type="slidenum">
              <a:rPr lang="en-US" b="0" i="0" smtClean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pPr/>
              <a:t>‹#›</a:t>
            </a:fld>
            <a:endParaRPr lang="en-US" b="0" i="0" dirty="0">
              <a:solidFill>
                <a:schemeClr val="tx1"/>
              </a:solidFill>
              <a:latin typeface="+mj-lt"/>
              <a:ea typeface="DIN 2014" panose="020B0504020202020204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281572-8A57-0D46-BBF1-68996971154D}"/>
              </a:ext>
            </a:extLst>
          </p:cNvPr>
          <p:cNvSpPr/>
          <p:nvPr userDrawn="1"/>
        </p:nvSpPr>
        <p:spPr>
          <a:xfrm>
            <a:off x="8237056" y="6400804"/>
            <a:ext cx="3381163" cy="19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67" b="0" i="0" spc="67" baseline="0" dirty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t>BARDSTOWNBOURBON.COM   |   BOTTLEANDBOND.COM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BF1ED370-8535-DB47-8457-3628E034B6B2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65334" y="2801815"/>
            <a:ext cx="5191782" cy="3317632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BC64CADA-B68F-BF48-A5ED-15BC836D873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861123" y="173523"/>
            <a:ext cx="2495993" cy="2461464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9CD6A269-B6E9-5C46-B91D-AE4ED2D1B22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65334" y="173523"/>
            <a:ext cx="2495993" cy="2461464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r>
              <a:rPr lang="en-US" dirty="0"/>
              <a:t>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77264196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Cent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7">
            <a:extLst>
              <a:ext uri="{FF2B5EF4-FFF2-40B4-BE49-F238E27FC236}">
                <a16:creationId xmlns:a16="http://schemas.microsoft.com/office/drawing/2014/main" id="{5219C4A9-F81E-4A4D-B003-B738873C31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04641" y="2563141"/>
            <a:ext cx="4582719" cy="32898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50000"/>
              </a:lnSpc>
              <a:defRPr sz="1600" baseline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en-US" dirty="0"/>
              <a:t>Stars are created within galaxies from a reserve of cold gas that forms into giant molecular clouds. Some galaxies have been observed to form stars at an exceptional rate, known as a starburst. Should they continue to do so, however, they would consume their reserve of gas in a time frame lower than the lifespan of the galaxy. Stars are created within galaxies from a reserve of cold gas that forms into giant molecular clouds. 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155A4DC-9129-DC41-B281-A24201CF734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14049" y="318116"/>
            <a:ext cx="4563903" cy="188752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200" b="1" spc="300" baseline="0">
                <a:solidFill>
                  <a:schemeClr val="tx2"/>
                </a:solidFill>
                <a:latin typeface="+mj-lt"/>
                <a:ea typeface="DIN 2014" panose="020B0504020202020204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 LOREM IPSUM</a:t>
            </a:r>
            <a:br>
              <a:rPr lang="en-US" dirty="0"/>
            </a:br>
            <a:r>
              <a:rPr lang="en-US" dirty="0"/>
              <a:t>DOLOR SIT AMET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DB3F5A2-E157-274B-A265-EB0BACF33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903" y="6282319"/>
            <a:ext cx="1724375" cy="313475"/>
          </a:xfrm>
          <a:prstGeom prst="rect">
            <a:avLst/>
          </a:prstGeom>
        </p:spPr>
      </p:pic>
      <p:sp>
        <p:nvSpPr>
          <p:cNvPr id="8" name="Номер слайда 21">
            <a:extLst>
              <a:ext uri="{FF2B5EF4-FFF2-40B4-BE49-F238E27FC236}">
                <a16:creationId xmlns:a16="http://schemas.microsoft.com/office/drawing/2014/main" id="{D3476FE9-4BF4-DA40-8BC6-A1BF0FC58A32}"/>
              </a:ext>
            </a:extLst>
          </p:cNvPr>
          <p:cNvSpPr txBox="1">
            <a:spLocks/>
          </p:cNvSpPr>
          <p:nvPr userDrawn="1"/>
        </p:nvSpPr>
        <p:spPr>
          <a:xfrm>
            <a:off x="11312589" y="6413727"/>
            <a:ext cx="611261" cy="1691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1371156" rtl="0" eaLnBrk="1" latinLnBrk="0" hangingPunct="1">
              <a:defRPr sz="802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7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56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3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1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92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6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49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627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70418B-5EE0-7A4D-99E5-8958F136A571}" type="slidenum">
              <a:rPr lang="en-US" b="0" i="0" smtClean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pPr/>
              <a:t>‹#›</a:t>
            </a:fld>
            <a:endParaRPr lang="en-US" b="0" i="0" dirty="0">
              <a:solidFill>
                <a:schemeClr val="tx1"/>
              </a:solidFill>
              <a:latin typeface="+mj-lt"/>
              <a:ea typeface="DIN 2014" panose="020B0504020202020204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281572-8A57-0D46-BBF1-68996971154D}"/>
              </a:ext>
            </a:extLst>
          </p:cNvPr>
          <p:cNvSpPr/>
          <p:nvPr userDrawn="1"/>
        </p:nvSpPr>
        <p:spPr>
          <a:xfrm>
            <a:off x="8237056" y="6400804"/>
            <a:ext cx="3381163" cy="19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67" b="0" i="0" spc="67" baseline="0" dirty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t>BARDSTOWNBOURBON.COM   |   BOTTLEANDBOND.COM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BF1ED370-8535-DB47-8457-3628E034B6B2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542686" y="173523"/>
            <a:ext cx="3483980" cy="5945924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0" name="Рисунок 13">
            <a:extLst>
              <a:ext uri="{FF2B5EF4-FFF2-40B4-BE49-F238E27FC236}">
                <a16:creationId xmlns:a16="http://schemas.microsoft.com/office/drawing/2014/main" id="{D03C0682-2AE0-0B49-86AA-AB541628F34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72409" y="173523"/>
            <a:ext cx="3483980" cy="5945924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r>
              <a:rPr lang="en-US" dirty="0"/>
              <a:t>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4277193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4"/>
          <p:cNvSpPr>
            <a:spLocks noGrp="1"/>
          </p:cNvSpPr>
          <p:nvPr>
            <p:ph type="pic" sz="quarter" idx="18" hasCustomPrompt="1"/>
          </p:nvPr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447203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FF4D6E-443C-1A49-8701-88E41FF33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864" y="6282318"/>
            <a:ext cx="1724386" cy="313476"/>
          </a:xfrm>
          <a:prstGeom prst="rect">
            <a:avLst/>
          </a:prstGeom>
        </p:spPr>
      </p:pic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80EAAFE4-0DEB-424D-AD5E-C5251AA26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5375918" y="-529"/>
            <a:ext cx="1440169" cy="6859057"/>
          </a:xfrm>
          <a:prstGeom prst="rect">
            <a:avLst/>
          </a:prstGeom>
        </p:spPr>
        <p:txBody>
          <a:bodyPr vert="vert270" lIns="91440" tIns="45720" rIns="0" bIns="45720" rtlCol="0" anchor="ctr">
            <a:normAutofit/>
          </a:bodyPr>
          <a:lstStyle>
            <a:lvl1pPr algn="ctr">
              <a:defRPr sz="7666" b="1">
                <a:solidFill>
                  <a:schemeClr val="tx1"/>
                </a:solidFill>
                <a:latin typeface="+mj-lt"/>
                <a:ea typeface="DIN 2014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8" name="Номер слайда 21">
            <a:extLst>
              <a:ext uri="{FF2B5EF4-FFF2-40B4-BE49-F238E27FC236}">
                <a16:creationId xmlns:a16="http://schemas.microsoft.com/office/drawing/2014/main" id="{AB808233-99D8-E142-90CC-DA9F83E25A58}"/>
              </a:ext>
            </a:extLst>
          </p:cNvPr>
          <p:cNvSpPr txBox="1">
            <a:spLocks/>
          </p:cNvSpPr>
          <p:nvPr userDrawn="1"/>
        </p:nvSpPr>
        <p:spPr>
          <a:xfrm>
            <a:off x="11312589" y="6413727"/>
            <a:ext cx="611261" cy="1691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1371156" rtl="0" eaLnBrk="1" latinLnBrk="0" hangingPunct="1">
              <a:defRPr sz="802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7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56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3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1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92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6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49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627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70418B-5EE0-7A4D-99E5-8958F136A571}" type="slidenum">
              <a:rPr lang="en-US" b="0" i="0" smtClean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pPr/>
              <a:t>‹#›</a:t>
            </a:fld>
            <a:endParaRPr lang="en-US" b="0" i="0" dirty="0">
              <a:solidFill>
                <a:schemeClr val="tx1"/>
              </a:solidFill>
              <a:latin typeface="+mj-lt"/>
              <a:ea typeface="DIN 2014" panose="020B050402020202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1410A-AD5C-E14A-B93D-9F0E2E4C583E}"/>
              </a:ext>
            </a:extLst>
          </p:cNvPr>
          <p:cNvSpPr/>
          <p:nvPr userDrawn="1"/>
        </p:nvSpPr>
        <p:spPr>
          <a:xfrm>
            <a:off x="8237056" y="6400804"/>
            <a:ext cx="3381163" cy="19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67" b="0" i="0" spc="67" baseline="0" dirty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t>BARDSTOWNBOURBON.COM   |   BOTTLEANDBOND.COM</a:t>
            </a:r>
          </a:p>
        </p:txBody>
      </p:sp>
    </p:spTree>
    <p:extLst>
      <p:ext uri="{BB962C8B-B14F-4D97-AF65-F5344CB8AC3E}">
        <p14:creationId xmlns:p14="http://schemas.microsoft.com/office/powerpoint/2010/main" val="3685738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_Empt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DF89803-EA59-5940-B5A6-5987CD6D7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864" y="6282318"/>
            <a:ext cx="1724386" cy="313476"/>
          </a:xfrm>
          <a:prstGeom prst="rect">
            <a:avLst/>
          </a:prstGeom>
        </p:spPr>
      </p:pic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5D27A99F-4BC4-CA40-B590-CD35DC5B5C7F}"/>
              </a:ext>
            </a:extLst>
          </p:cNvPr>
          <p:cNvSpPr txBox="1">
            <a:spLocks/>
          </p:cNvSpPr>
          <p:nvPr userDrawn="1"/>
        </p:nvSpPr>
        <p:spPr>
          <a:xfrm>
            <a:off x="11312589" y="6413727"/>
            <a:ext cx="611261" cy="1691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1371156" rtl="0" eaLnBrk="1" latinLnBrk="0" hangingPunct="1">
              <a:defRPr sz="802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7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56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3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1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92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6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49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627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70418B-5EE0-7A4D-99E5-8958F136A571}" type="slidenum">
              <a:rPr lang="en-US" b="0" i="0" smtClean="0">
                <a:solidFill>
                  <a:schemeClr val="bg1"/>
                </a:solidFill>
                <a:latin typeface="+mj-lt"/>
                <a:ea typeface="DIN 2014" panose="020B0504020202020204" pitchFamily="34" charset="77"/>
              </a:rPr>
              <a:pPr/>
              <a:t>‹#›</a:t>
            </a:fld>
            <a:endParaRPr lang="en-US" b="0" i="0" dirty="0">
              <a:solidFill>
                <a:schemeClr val="bg1"/>
              </a:solidFill>
              <a:latin typeface="+mj-lt"/>
              <a:ea typeface="DIN 2014" panose="020B0504020202020204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7CFB03-FCBF-CD40-9497-B6BC871EE381}"/>
              </a:ext>
            </a:extLst>
          </p:cNvPr>
          <p:cNvSpPr/>
          <p:nvPr userDrawn="1"/>
        </p:nvSpPr>
        <p:spPr>
          <a:xfrm>
            <a:off x="8237056" y="6400804"/>
            <a:ext cx="3381163" cy="19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67" b="0" i="0" spc="67" baseline="0" dirty="0">
                <a:solidFill>
                  <a:schemeClr val="bg1"/>
                </a:solidFill>
                <a:latin typeface="+mj-lt"/>
                <a:ea typeface="DIN 2014" panose="020B0504020202020204" pitchFamily="34" charset="77"/>
              </a:rPr>
              <a:t>BARDSTOWNBOURBON.COM   |   BOTTLEANDBOND.COM</a:t>
            </a:r>
          </a:p>
        </p:txBody>
      </p:sp>
    </p:spTree>
    <p:extLst>
      <p:ext uri="{BB962C8B-B14F-4D97-AF65-F5344CB8AC3E}">
        <p14:creationId xmlns:p14="http://schemas.microsoft.com/office/powerpoint/2010/main" val="412155994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_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C91CCD5-F479-D648-A411-5C79AEE38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864" y="6282318"/>
            <a:ext cx="1724386" cy="313476"/>
          </a:xfrm>
          <a:prstGeom prst="rect">
            <a:avLst/>
          </a:prstGeom>
        </p:spPr>
      </p:pic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AB92ABD5-E1FB-B04A-A075-50ACA577668E}"/>
              </a:ext>
            </a:extLst>
          </p:cNvPr>
          <p:cNvSpPr txBox="1">
            <a:spLocks/>
          </p:cNvSpPr>
          <p:nvPr userDrawn="1"/>
        </p:nvSpPr>
        <p:spPr>
          <a:xfrm>
            <a:off x="11312589" y="6413727"/>
            <a:ext cx="611261" cy="1691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1371156" rtl="0" eaLnBrk="1" latinLnBrk="0" hangingPunct="1">
              <a:defRPr sz="802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7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56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3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1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92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6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49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627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70418B-5EE0-7A4D-99E5-8958F136A571}" type="slidenum">
              <a:rPr lang="en-US" b="0" i="0" smtClean="0">
                <a:solidFill>
                  <a:schemeClr val="bg1"/>
                </a:solidFill>
                <a:latin typeface="+mj-lt"/>
                <a:ea typeface="DIN 2014" panose="020B0504020202020204" pitchFamily="34" charset="77"/>
              </a:rPr>
              <a:pPr/>
              <a:t>‹#›</a:t>
            </a:fld>
            <a:endParaRPr lang="en-US" b="0" i="0" dirty="0">
              <a:solidFill>
                <a:schemeClr val="bg1"/>
              </a:solidFill>
              <a:latin typeface="+mj-lt"/>
              <a:ea typeface="DIN 2014" panose="020B0504020202020204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5A5D68-23E4-7C43-B03F-4C44B333985C}"/>
              </a:ext>
            </a:extLst>
          </p:cNvPr>
          <p:cNvSpPr/>
          <p:nvPr userDrawn="1"/>
        </p:nvSpPr>
        <p:spPr>
          <a:xfrm>
            <a:off x="8237056" y="6400804"/>
            <a:ext cx="3381163" cy="19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67" b="0" i="0" spc="67" baseline="0" dirty="0">
                <a:solidFill>
                  <a:schemeClr val="bg1"/>
                </a:solidFill>
                <a:latin typeface="+mj-lt"/>
                <a:ea typeface="DIN 2014" panose="020B0504020202020204" pitchFamily="34" charset="77"/>
              </a:rPr>
              <a:t>BARDSTOWNBOURBON.COM   |   BOTTLEANDBOND.COM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81AB5F05-1B75-174B-A208-942AB20C5C6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19447" y="3269974"/>
            <a:ext cx="9863292" cy="21835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50000"/>
              </a:lnSpc>
              <a:defRPr sz="2000" baseline="0">
                <a:solidFill>
                  <a:schemeClr val="bg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en-US" dirty="0"/>
              <a:t>Stars are created within galaxies from a reserve of cold gas that forms into giant molecular clouds. Some galaxies have been observed to form stars at an exceptional rate, known as a starburst. Should they continue to do so, however, they would consume their reserve of gas in a time frame lower than the lifespan of the galaxy. Stars are created within galaxies from a reserve of cold gas that forms into giant molecular clouds. 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AC0B162D-20F5-4C46-BD0C-60E98C2B679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9447" y="960284"/>
            <a:ext cx="9822795" cy="167470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800" b="1" spc="300" baseline="0">
                <a:solidFill>
                  <a:schemeClr val="bg1"/>
                </a:solidFill>
                <a:latin typeface="+mj-lt"/>
                <a:ea typeface="DIN 2014" panose="020B0504020202020204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 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127623979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7AED883-3A3B-ED41-BF35-871FCD2C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77" y="235145"/>
            <a:ext cx="11460581" cy="443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F253A5-8E9A-414D-80C1-7ACCEAE9D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077" y="1254713"/>
            <a:ext cx="11460581" cy="4981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5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76" r:id="rId4"/>
    <p:sldLayoutId id="2147483677" r:id="rId5"/>
    <p:sldLayoutId id="2147483670" r:id="rId6"/>
    <p:sldLayoutId id="2147483674" r:id="rId7"/>
    <p:sldLayoutId id="2147483675" r:id="rId8"/>
  </p:sldLayoutIdLst>
  <p:transition spd="slow">
    <p:push dir="u"/>
  </p:transition>
  <p:txStyles>
    <p:titleStyle>
      <a:lvl1pPr algn="l" defTabSz="906785" rtl="0" eaLnBrk="1" latinLnBrk="0" hangingPunct="1">
        <a:lnSpc>
          <a:spcPct val="90000"/>
        </a:lnSpc>
        <a:spcBef>
          <a:spcPct val="0"/>
        </a:spcBef>
        <a:buNone/>
        <a:defRPr sz="3000" b="0" kern="1200" spc="600" baseline="0">
          <a:solidFill>
            <a:schemeClr val="tx2"/>
          </a:solidFill>
          <a:latin typeface="+mj-lt"/>
          <a:ea typeface="DIN 2014" panose="020B0504020202020204" pitchFamily="34" charset="77"/>
          <a:cs typeface="+mj-cs"/>
        </a:defRPr>
      </a:lvl1pPr>
    </p:titleStyle>
    <p:bodyStyle>
      <a:lvl1pPr marL="0" marR="0" indent="0" algn="l" defTabSz="906785" rtl="0" eaLnBrk="1" fontAlgn="auto" latinLnBrk="0" hangingPunct="1">
        <a:lnSpc>
          <a:spcPct val="100000"/>
        </a:lnSpc>
        <a:spcBef>
          <a:spcPts val="496"/>
        </a:spcBef>
        <a:spcAft>
          <a:spcPts val="0"/>
        </a:spcAft>
        <a:buClrTx/>
        <a:buSzPct val="100000"/>
        <a:buFontTx/>
        <a:buNone/>
        <a:tabLst/>
        <a:defRPr sz="2800" b="0" i="0" kern="1200">
          <a:solidFill>
            <a:schemeClr val="tx1">
              <a:lumMod val="95000"/>
              <a:lumOff val="5000"/>
            </a:schemeClr>
          </a:solidFill>
          <a:latin typeface="+mj-lt"/>
          <a:ea typeface="+mn-ea"/>
          <a:cs typeface="+mn-cs"/>
        </a:defRPr>
      </a:lvl1pPr>
      <a:lvl2pPr marL="0" indent="0" algn="l" defTabSz="447203" rtl="0" eaLnBrk="1" latinLnBrk="0" hangingPunct="1">
        <a:lnSpc>
          <a:spcPct val="100000"/>
        </a:lnSpc>
        <a:spcBef>
          <a:spcPts val="496"/>
        </a:spcBef>
        <a:buSzPct val="100000"/>
        <a:buFontTx/>
        <a:buNone/>
        <a:defRPr sz="2400" b="0" i="0" kern="1200" baseline="0">
          <a:solidFill>
            <a:schemeClr val="tx1">
              <a:lumMod val="95000"/>
              <a:lumOff val="5000"/>
            </a:schemeClr>
          </a:solidFill>
          <a:latin typeface="+mn-lt"/>
          <a:ea typeface="Crimson Text" panose="02000503000000000000" pitchFamily="2" charset="77"/>
          <a:cs typeface="Crimson Text" panose="02000503000000000000" pitchFamily="2" charset="77"/>
        </a:defRPr>
      </a:lvl2pPr>
      <a:lvl3pPr marL="171450" indent="-171450" algn="l" defTabSz="447203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b="0" i="1" kern="1200" baseline="0">
          <a:solidFill>
            <a:schemeClr val="tx1">
              <a:lumMod val="95000"/>
              <a:lumOff val="5000"/>
            </a:schemeClr>
          </a:solidFill>
          <a:latin typeface="Crimson Text" panose="02000503000000000000" pitchFamily="2" charset="77"/>
          <a:ea typeface="+mn-ea"/>
          <a:cs typeface="+mn-cs"/>
        </a:defRPr>
      </a:lvl3pPr>
      <a:lvl4pPr marL="0" indent="0" algn="l" defTabSz="906785" rtl="0" eaLnBrk="1" latinLnBrk="0" hangingPunct="1">
        <a:lnSpc>
          <a:spcPct val="100000"/>
        </a:lnSpc>
        <a:spcBef>
          <a:spcPts val="496"/>
        </a:spcBef>
        <a:buSzPct val="100000"/>
        <a:buFontTx/>
        <a:buNone/>
        <a:defRPr sz="1800" b="1" i="0" kern="1200" spc="300">
          <a:solidFill>
            <a:schemeClr val="tx1">
              <a:lumMod val="95000"/>
              <a:lumOff val="5000"/>
            </a:schemeClr>
          </a:solidFill>
          <a:latin typeface="+mj-lt"/>
          <a:ea typeface="Crimson Text" panose="02000503000000000000" pitchFamily="2" charset="77"/>
          <a:cs typeface="Crimson Text" panose="02000503000000000000" pitchFamily="2" charset="77"/>
        </a:defRPr>
      </a:lvl4pPr>
      <a:lvl5pPr marL="285750" indent="-285750" algn="l" defTabSz="906785" rtl="0" eaLnBrk="1" latinLnBrk="0" hangingPunct="1">
        <a:lnSpc>
          <a:spcPct val="100000"/>
        </a:lnSpc>
        <a:spcBef>
          <a:spcPts val="496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600" b="0" i="0" kern="1200" baseline="0">
          <a:solidFill>
            <a:schemeClr val="tx1">
              <a:lumMod val="95000"/>
              <a:lumOff val="5000"/>
            </a:schemeClr>
          </a:solidFill>
          <a:latin typeface="+mj-lt"/>
          <a:ea typeface="Crimson Text" panose="02000503000000000000" pitchFamily="2" charset="77"/>
          <a:cs typeface="Crimson Text" panose="02000503000000000000" pitchFamily="2" charset="77"/>
        </a:defRPr>
      </a:lvl5pPr>
      <a:lvl6pPr marL="190481" indent="-190481" algn="l" defTabSz="906785" rtl="0" eaLnBrk="1" latinLnBrk="0" hangingPunct="1">
        <a:lnSpc>
          <a:spcPct val="100000"/>
        </a:lnSpc>
        <a:spcBef>
          <a:spcPts val="496"/>
        </a:spcBef>
        <a:buClr>
          <a:schemeClr val="tx2"/>
        </a:buClr>
        <a:buFont typeface="Arial" panose="020B0604020202020204" pitchFamily="34" charset="0"/>
        <a:buChar char="•"/>
        <a:defRPr sz="933" b="0" i="0" kern="1200">
          <a:solidFill>
            <a:schemeClr val="bg1">
              <a:lumMod val="65000"/>
            </a:schemeClr>
          </a:solidFill>
          <a:latin typeface="Crimson Text" panose="02000503000000000000" pitchFamily="2" charset="77"/>
          <a:ea typeface="+mn-ea"/>
          <a:cs typeface="+mn-cs"/>
        </a:defRPr>
      </a:lvl6pPr>
      <a:lvl7pPr marL="190481" indent="-190481" algn="l" defTabSz="906785" rtl="0" eaLnBrk="1" latinLnBrk="0" hangingPunct="1">
        <a:lnSpc>
          <a:spcPct val="100000"/>
        </a:lnSpc>
        <a:spcBef>
          <a:spcPts val="496"/>
        </a:spcBef>
        <a:buClr>
          <a:schemeClr val="tx2"/>
        </a:buClr>
        <a:buFont typeface="Arial" panose="020B0604020202020204" pitchFamily="34" charset="0"/>
        <a:buChar char="•"/>
        <a:defRPr sz="933" b="0" i="0" kern="1200" baseline="0">
          <a:solidFill>
            <a:schemeClr val="bg1">
              <a:lumMod val="65000"/>
            </a:schemeClr>
          </a:solidFill>
          <a:latin typeface="Crimson Text" panose="02000503000000000000" pitchFamily="2" charset="77"/>
          <a:ea typeface="+mn-ea"/>
          <a:cs typeface="+mn-cs"/>
        </a:defRPr>
      </a:lvl7pPr>
      <a:lvl8pPr marL="0" marR="0" indent="0" algn="l" defTabSz="906785" rtl="0" eaLnBrk="1" fontAlgn="auto" latinLnBrk="0" hangingPunct="1">
        <a:lnSpc>
          <a:spcPct val="90000"/>
        </a:lnSpc>
        <a:spcBef>
          <a:spcPts val="496"/>
        </a:spcBef>
        <a:spcAft>
          <a:spcPts val="0"/>
        </a:spcAft>
        <a:buClrTx/>
        <a:buSzTx/>
        <a:buFontTx/>
        <a:buNone/>
        <a:tabLst/>
        <a:defRPr sz="802" b="0" i="0" kern="1200">
          <a:solidFill>
            <a:schemeClr val="tx1">
              <a:lumMod val="75000"/>
              <a:lumOff val="25000"/>
            </a:schemeClr>
          </a:solidFill>
          <a:latin typeface="Montserrat" pitchFamily="2" charset="77"/>
          <a:ea typeface="+mn-ea"/>
          <a:cs typeface="+mn-cs"/>
        </a:defRPr>
      </a:lvl8pPr>
      <a:lvl9pPr marL="179040" indent="0" algn="l" defTabSz="906785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None/>
        <a:defRPr sz="17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785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53393" algn="l" defTabSz="906785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2pPr>
      <a:lvl3pPr marL="906785" algn="l" defTabSz="906785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8" algn="l" defTabSz="906785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4pPr>
      <a:lvl5pPr marL="1813572" algn="l" defTabSz="906785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5pPr>
      <a:lvl6pPr marL="2266963" algn="l" defTabSz="906785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6pPr>
      <a:lvl7pPr marL="2720357" algn="l" defTabSz="906785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7pPr>
      <a:lvl8pPr marL="3173750" algn="l" defTabSz="906785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8pPr>
      <a:lvl9pPr marL="3627143" algn="l" defTabSz="906785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EAB6655-8867-A04B-BE43-2A7113E7610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3209" b="13209"/>
          <a:stretch>
            <a:fillRect/>
          </a:stretch>
        </p:blipFill>
        <p:spPr>
          <a:xfrm>
            <a:off x="127553" y="134178"/>
            <a:ext cx="11936895" cy="6589644"/>
          </a:xfr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6710CD74-1FAF-F746-8F58-CB13DF6A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B651913-FD2D-2746-AA43-ED68B1FCD9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31950" y="4501418"/>
            <a:ext cx="8928100" cy="374650"/>
          </a:xfrm>
        </p:spPr>
        <p:txBody>
          <a:bodyPr/>
          <a:lstStyle/>
          <a:p>
            <a:r>
              <a:rPr lang="en-US" dirty="0"/>
              <a:t>SUBHEAD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400078A-3393-584E-A94A-4EC46E319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091" y="370215"/>
            <a:ext cx="3518681" cy="6396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C5AD58B-AA72-7747-A762-9795D8ED9CC6}"/>
              </a:ext>
            </a:extLst>
          </p:cNvPr>
          <p:cNvSpPr/>
          <p:nvPr/>
        </p:nvSpPr>
        <p:spPr>
          <a:xfrm>
            <a:off x="5730240" y="4149085"/>
            <a:ext cx="731520" cy="70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917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EB43A-F36C-F542-92D5-D30FA655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BA2A2-D902-6644-9FAE-B4A4B8B271E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This is for short, brief content</a:t>
            </a:r>
          </a:p>
          <a:p>
            <a:pPr lvl="1"/>
            <a:r>
              <a:rPr lang="en-US" dirty="0"/>
              <a:t>This is for longer sentences and paragraphs</a:t>
            </a:r>
          </a:p>
          <a:p>
            <a:pPr lvl="2"/>
            <a:r>
              <a:rPr lang="en-US" dirty="0"/>
              <a:t>This is for bulleted content</a:t>
            </a:r>
          </a:p>
          <a:p>
            <a:pPr lvl="3"/>
            <a:r>
              <a:rPr lang="en-US" dirty="0"/>
              <a:t>THIS IS FOR SUBTITLES</a:t>
            </a:r>
          </a:p>
          <a:p>
            <a:pPr lvl="4"/>
            <a:r>
              <a:rPr lang="en-US" dirty="0"/>
              <a:t>This is for smaller level bullets</a:t>
            </a:r>
          </a:p>
        </p:txBody>
      </p:sp>
    </p:spTree>
    <p:extLst>
      <p:ext uri="{BB962C8B-B14F-4D97-AF65-F5344CB8AC3E}">
        <p14:creationId xmlns:p14="http://schemas.microsoft.com/office/powerpoint/2010/main" val="404140202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80215ED-7750-6541-8552-024CC8DF3C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510" r="7510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062D4-3D59-3B48-BC4C-E685A4A4DEF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13939" y="2840089"/>
            <a:ext cx="4765538" cy="2461049"/>
          </a:xfrm>
        </p:spPr>
        <p:txBody>
          <a:bodyPr/>
          <a:lstStyle/>
          <a:p>
            <a:r>
              <a:rPr lang="en-US" dirty="0"/>
              <a:t>Stars are created within galaxies from a reserve of cold gas that forms into giant molecular clouds. Some galaxies have been observed to form stars at an exceptional rate, known as a starburst. Should they continue to do so, however, they would consume their reserve of gas in a time frame lower than the lifespan of the galaxy. Stars are created within galaxies from a reserve of cold gas that forms into giant molecular clouds.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143E0-0047-D14C-81B0-778F7A1BD45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13939" y="595064"/>
            <a:ext cx="4745972" cy="1887523"/>
          </a:xfrm>
        </p:spPr>
        <p:txBody>
          <a:bodyPr/>
          <a:lstStyle/>
          <a:p>
            <a:r>
              <a:rPr lang="en-US" dirty="0"/>
              <a:t>SAMPLE TITLE GOES HERE LOREM IPSUM DOLOR SIT AMET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591E1D-6AD7-1D4D-BEBE-7673AA20CE3B}"/>
              </a:ext>
            </a:extLst>
          </p:cNvPr>
          <p:cNvCxnSpPr/>
          <p:nvPr/>
        </p:nvCxnSpPr>
        <p:spPr>
          <a:xfrm>
            <a:off x="1119447" y="726831"/>
            <a:ext cx="45743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D60286-2E73-8747-AD25-CC8DB3FE4060}"/>
              </a:ext>
            </a:extLst>
          </p:cNvPr>
          <p:cNvCxnSpPr/>
          <p:nvPr/>
        </p:nvCxnSpPr>
        <p:spPr>
          <a:xfrm>
            <a:off x="1119447" y="2649415"/>
            <a:ext cx="45743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38712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3">
            <a:extLst>
              <a:ext uri="{FF2B5EF4-FFF2-40B4-BE49-F238E27FC236}">
                <a16:creationId xmlns:a16="http://schemas.microsoft.com/office/drawing/2014/main" id="{A513700A-A13D-E640-AB4F-F4A2F1FFA214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2"/>
          <a:srcRect t="2079" b="2079"/>
          <a:stretch>
            <a:fillRect/>
          </a:stretch>
        </p:blipFill>
        <p:spPr>
          <a:xfrm>
            <a:off x="165334" y="2801815"/>
            <a:ext cx="5191782" cy="3317632"/>
          </a:xfrm>
        </p:spPr>
      </p:pic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76C3667B-DC25-9C4F-95C1-4D7EC9DBE68C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3"/>
          <a:srcRect t="699" b="699"/>
          <a:stretch>
            <a:fillRect/>
          </a:stretch>
        </p:blipFill>
        <p:spPr>
          <a:xfrm>
            <a:off x="2861123" y="173523"/>
            <a:ext cx="2495993" cy="2461464"/>
          </a:xfrm>
        </p:spPr>
      </p:pic>
      <p:pic>
        <p:nvPicPr>
          <p:cNvPr id="12" name="Picture Placeholder 15">
            <a:extLst>
              <a:ext uri="{FF2B5EF4-FFF2-40B4-BE49-F238E27FC236}">
                <a16:creationId xmlns:a16="http://schemas.microsoft.com/office/drawing/2014/main" id="{71DE30FA-A07F-494C-8993-30D9F57A4B61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4"/>
          <a:srcRect t="668" b="668"/>
          <a:stretch>
            <a:fillRect/>
          </a:stretch>
        </p:blipFill>
        <p:spPr>
          <a:xfrm>
            <a:off x="165334" y="173523"/>
            <a:ext cx="2495993" cy="2461464"/>
          </a:xfr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F5ED6D21-1840-DB43-A07E-C76383219A5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96592" y="2801815"/>
            <a:ext cx="4757561" cy="3223847"/>
          </a:xfrm>
        </p:spPr>
        <p:txBody>
          <a:bodyPr/>
          <a:lstStyle/>
          <a:p>
            <a:r>
              <a:rPr lang="en-US" dirty="0"/>
              <a:t>Stars are created within galaxies from a reserve of cold gas that forms into giant molecular clouds. Some galaxies have been observed to form stars at an exceptional rate, known as a starburst. Should they continue to do so, however, they would consume their reserve of gas in a time frame lower than the lifespan of the galaxy. Stars are created within galaxies from a reserve of cold gas that forms into giant molecular clouds.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A84187-52CE-E744-B4CB-8B594761D79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96593" y="637247"/>
            <a:ext cx="4738027" cy="1887523"/>
          </a:xfrm>
        </p:spPr>
        <p:txBody>
          <a:bodyPr/>
          <a:lstStyle/>
          <a:p>
            <a:r>
              <a:rPr lang="en-US" dirty="0"/>
              <a:t>SAMPLE TITLE GOES HERE LOREM IPSUM DOLOR SIT AMET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47291E-5CF2-B14D-8B6A-2A3F78F8EFC3}"/>
              </a:ext>
            </a:extLst>
          </p:cNvPr>
          <p:cNvCxnSpPr/>
          <p:nvPr/>
        </p:nvCxnSpPr>
        <p:spPr>
          <a:xfrm>
            <a:off x="6679754" y="726831"/>
            <a:ext cx="45743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4B2341-DB2C-7E48-9A0A-ECD25F324A2B}"/>
              </a:ext>
            </a:extLst>
          </p:cNvPr>
          <p:cNvCxnSpPr/>
          <p:nvPr/>
        </p:nvCxnSpPr>
        <p:spPr>
          <a:xfrm>
            <a:off x="6679754" y="2649415"/>
            <a:ext cx="45743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5934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373250-EF0F-D94F-965D-BECA1016482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875335" y="2563141"/>
            <a:ext cx="4448405" cy="3289830"/>
          </a:xfrm>
        </p:spPr>
        <p:txBody>
          <a:bodyPr/>
          <a:lstStyle/>
          <a:p>
            <a:r>
              <a:rPr lang="en-US" dirty="0"/>
              <a:t>Stars are created within galaxies from a reserve of cold gas that forms into giant molecular clouds. Some galaxies have been observed to form stars at an exceptional rate, known as a starburst. Should they continue to do so, however, they would consume their reserve of gas in a time frame lower than the lifespan of the galaxy. Stars are created within galaxies from a reserve of cold gas that forms into giant molecular clouds.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0BE29-51FC-0642-BB83-7F6EC6F3658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073469" y="675618"/>
            <a:ext cx="4052137" cy="1887523"/>
          </a:xfrm>
        </p:spPr>
        <p:txBody>
          <a:bodyPr/>
          <a:lstStyle/>
          <a:p>
            <a:r>
              <a:rPr lang="en-US" dirty="0"/>
              <a:t>SAMPLE TITLE GOES HERE LOREM IPSUM DOLOR SIT AMET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3B7717D-7BD7-4D4B-A801-59F6C4B5796B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 rotWithShape="1">
          <a:blip r:embed="rId2"/>
          <a:srcRect l="50079" r="10857"/>
          <a:stretch/>
        </p:blipFill>
        <p:spPr>
          <a:xfrm>
            <a:off x="8542686" y="173523"/>
            <a:ext cx="3483980" cy="5945924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38115D9-D6A8-0F4C-A483-B13BB03789C8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3"/>
          <a:srcRect l="19277" r="19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618175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52B88F8-1374-6241-B92D-7E9597B573B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7567" b="756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FCD373-6408-3D41-B5B5-B211BED4B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5375915" y="-905871"/>
            <a:ext cx="1440169" cy="8669741"/>
          </a:xfrm>
        </p:spPr>
        <p:txBody>
          <a:bodyPr>
            <a:normAutofit fontScale="90000"/>
          </a:bodyPr>
          <a:lstStyle/>
          <a:p>
            <a:r>
              <a:rPr lang="en-US" dirty="0"/>
              <a:t>BREAKER PAGE</a:t>
            </a:r>
            <a:br>
              <a:rPr lang="en-US" dirty="0"/>
            </a:br>
            <a:r>
              <a:rPr lang="en-US" dirty="0"/>
              <a:t>WITH TITLE COPY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414E67-9189-1341-BCF3-C20742D95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864" y="6282318"/>
            <a:ext cx="1724386" cy="313476"/>
          </a:xfrm>
          <a:prstGeom prst="rect">
            <a:avLst/>
          </a:prstGeom>
        </p:spPr>
      </p:pic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CCCF07B8-CF17-7D4A-9C93-96469BA83F2C}"/>
              </a:ext>
            </a:extLst>
          </p:cNvPr>
          <p:cNvSpPr txBox="1">
            <a:spLocks/>
          </p:cNvSpPr>
          <p:nvPr/>
        </p:nvSpPr>
        <p:spPr>
          <a:xfrm>
            <a:off x="11312589" y="6413727"/>
            <a:ext cx="611261" cy="1691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1371156" rtl="0" eaLnBrk="1" latinLnBrk="0" hangingPunct="1">
              <a:defRPr sz="802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7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156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73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14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7892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468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049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4627" algn="l" defTabSz="137115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70418B-5EE0-7A4D-99E5-8958F136A571}" type="slidenum">
              <a:rPr lang="en-US" b="0" i="0" smtClean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pPr/>
              <a:t>6</a:t>
            </a:fld>
            <a:endParaRPr lang="en-US" b="0" i="0" dirty="0">
              <a:solidFill>
                <a:schemeClr val="tx1"/>
              </a:solidFill>
              <a:latin typeface="+mj-lt"/>
              <a:ea typeface="DIN 2014" panose="020B0504020202020204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BC3DA-5BB5-ED45-A52F-6007B883D608}"/>
              </a:ext>
            </a:extLst>
          </p:cNvPr>
          <p:cNvSpPr/>
          <p:nvPr/>
        </p:nvSpPr>
        <p:spPr>
          <a:xfrm>
            <a:off x="8237056" y="6400804"/>
            <a:ext cx="3381163" cy="19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67" b="0" i="0" spc="67" baseline="0" dirty="0">
                <a:solidFill>
                  <a:schemeClr val="tx1"/>
                </a:solidFill>
                <a:latin typeface="+mj-lt"/>
                <a:ea typeface="DIN 2014" panose="020B0504020202020204" pitchFamily="34" charset="77"/>
              </a:rPr>
              <a:t>BARDSTOWNBOURBON.COM   |   BOTTLEANDBOND.COM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C14FBD-960D-D04C-A381-A0790599D9B1}"/>
              </a:ext>
            </a:extLst>
          </p:cNvPr>
          <p:cNvSpPr/>
          <p:nvPr/>
        </p:nvSpPr>
        <p:spPr>
          <a:xfrm>
            <a:off x="5627077" y="4994033"/>
            <a:ext cx="937846" cy="70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B3A39B-99F3-964D-82C0-3412405E5EAB}"/>
              </a:ext>
            </a:extLst>
          </p:cNvPr>
          <p:cNvSpPr/>
          <p:nvPr/>
        </p:nvSpPr>
        <p:spPr>
          <a:xfrm>
            <a:off x="5627077" y="1793633"/>
            <a:ext cx="937846" cy="70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008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04480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81272-9BF9-B347-A107-7A3C648E5B1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19447" y="2337218"/>
            <a:ext cx="9863292" cy="652167"/>
          </a:xfrm>
        </p:spPr>
        <p:txBody>
          <a:bodyPr/>
          <a:lstStyle/>
          <a:p>
            <a:r>
              <a:rPr lang="en-US" sz="2800" dirty="0"/>
              <a:t>Shorter description underneath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48D4A-3E5D-1F44-8385-AB4756168C4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19447" y="1805354"/>
            <a:ext cx="9822795" cy="829633"/>
          </a:xfrm>
        </p:spPr>
        <p:txBody>
          <a:bodyPr/>
          <a:lstStyle/>
          <a:p>
            <a:r>
              <a:rPr lang="en-US" sz="5400" dirty="0"/>
              <a:t>LARGE CALLOUT CONTENT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D4A49D1-BDD1-7748-A944-A4A66A5EEC9B}"/>
              </a:ext>
            </a:extLst>
          </p:cNvPr>
          <p:cNvSpPr txBox="1">
            <a:spLocks/>
          </p:cNvSpPr>
          <p:nvPr/>
        </p:nvSpPr>
        <p:spPr>
          <a:xfrm>
            <a:off x="1119447" y="4479471"/>
            <a:ext cx="9863292" cy="652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06785" rtl="0" eaLnBrk="1" fontAlgn="auto" latinLnBrk="0" hangingPunct="1">
              <a:lnSpc>
                <a:spcPct val="15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447203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400" b="0" i="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rimson Text" panose="02000503000000000000" pitchFamily="2" charset="77"/>
                <a:cs typeface="Crimson Text" panose="02000503000000000000" pitchFamily="2" charset="77"/>
              </a:defRPr>
            </a:lvl2pPr>
            <a:lvl3pPr marL="171450" indent="-171450" algn="ctr" defTabSz="447203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b="0" i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Crimson Text" panose="02000503000000000000" pitchFamily="2" charset="77"/>
                <a:ea typeface="+mn-ea"/>
                <a:cs typeface="+mn-cs"/>
              </a:defRPr>
            </a:lvl3pPr>
            <a:lvl4pPr marL="0" indent="0" algn="ctr" defTabSz="906785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800" b="1" i="0" kern="1200" spc="3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rimson Text" panose="02000503000000000000" pitchFamily="2" charset="77"/>
                <a:cs typeface="Crimson Text" panose="02000503000000000000" pitchFamily="2" charset="77"/>
              </a:defRPr>
            </a:lvl4pPr>
            <a:lvl5pPr marL="285750" indent="-285750" algn="ctr" defTabSz="906785" rtl="0" eaLnBrk="1" latinLnBrk="0" hangingPunct="1">
              <a:lnSpc>
                <a:spcPct val="100000"/>
              </a:lnSpc>
              <a:spcBef>
                <a:spcPts val="496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rimson Text" panose="02000503000000000000" pitchFamily="2" charset="77"/>
                <a:cs typeface="Crimson Text" panose="02000503000000000000" pitchFamily="2" charset="77"/>
              </a:defRPr>
            </a:lvl5pPr>
            <a:lvl6pPr marL="190481" indent="-190481" algn="l" defTabSz="906785" rtl="0" eaLnBrk="1" latinLnBrk="0" hangingPunct="1">
              <a:lnSpc>
                <a:spcPct val="100000"/>
              </a:lnSpc>
              <a:spcBef>
                <a:spcPts val="496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933" b="0" i="0" kern="1200">
                <a:solidFill>
                  <a:schemeClr val="bg1">
                    <a:lumMod val="65000"/>
                  </a:schemeClr>
                </a:solidFill>
                <a:latin typeface="Crimson Text" panose="02000503000000000000" pitchFamily="2" charset="77"/>
                <a:ea typeface="+mn-ea"/>
                <a:cs typeface="+mn-cs"/>
              </a:defRPr>
            </a:lvl6pPr>
            <a:lvl7pPr marL="190481" indent="-190481" algn="l" defTabSz="906785" rtl="0" eaLnBrk="1" latinLnBrk="0" hangingPunct="1">
              <a:lnSpc>
                <a:spcPct val="100000"/>
              </a:lnSpc>
              <a:spcBef>
                <a:spcPts val="496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933" b="0" i="0" kern="1200" baseline="0">
                <a:solidFill>
                  <a:schemeClr val="bg1">
                    <a:lumMod val="65000"/>
                  </a:schemeClr>
                </a:solidFill>
                <a:latin typeface="Crimson Text" panose="02000503000000000000" pitchFamily="2" charset="77"/>
                <a:ea typeface="+mn-ea"/>
                <a:cs typeface="+mn-cs"/>
              </a:defRPr>
            </a:lvl7pPr>
            <a:lvl8pPr marL="0" marR="0" indent="0" algn="l" defTabSz="906785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n-ea"/>
                <a:cs typeface="+mn-cs"/>
              </a:defRPr>
            </a:lvl8pPr>
            <a:lvl9pPr marL="179040" indent="0" algn="l" defTabSz="906785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Shorter description underneath</a:t>
            </a:r>
            <a:endParaRPr lang="en-US" sz="28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4D59543-B565-1449-A8DD-A7166FE5EE97}"/>
              </a:ext>
            </a:extLst>
          </p:cNvPr>
          <p:cNvSpPr txBox="1">
            <a:spLocks/>
          </p:cNvSpPr>
          <p:nvPr/>
        </p:nvSpPr>
        <p:spPr>
          <a:xfrm>
            <a:off x="1119447" y="3947607"/>
            <a:ext cx="9822795" cy="829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ctr" defTabSz="906785" rtl="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800" b="1" i="0" kern="1200" spc="300" baseline="0">
                <a:solidFill>
                  <a:schemeClr val="bg1"/>
                </a:solidFill>
                <a:latin typeface="+mj-lt"/>
                <a:ea typeface="DIN 2014" panose="020B0504020202020204" pitchFamily="34" charset="77"/>
                <a:cs typeface="+mn-cs"/>
              </a:defRPr>
            </a:lvl1pPr>
            <a:lvl2pPr marL="0" indent="0" algn="ctr" defTabSz="447203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400" b="0" i="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Crimson Text" panose="02000503000000000000" pitchFamily="2" charset="77"/>
                <a:cs typeface="Crimson Text" panose="02000503000000000000" pitchFamily="2" charset="77"/>
              </a:defRPr>
            </a:lvl2pPr>
            <a:lvl3pPr marL="171450" indent="-171450" algn="ctr" defTabSz="447203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b="0" i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Crimson Text" panose="02000503000000000000" pitchFamily="2" charset="77"/>
                <a:ea typeface="+mn-ea"/>
                <a:cs typeface="+mn-cs"/>
              </a:defRPr>
            </a:lvl3pPr>
            <a:lvl4pPr marL="0" indent="0" algn="ctr" defTabSz="906785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800" b="1" i="0" kern="1200" spc="3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rimson Text" panose="02000503000000000000" pitchFamily="2" charset="77"/>
                <a:cs typeface="Crimson Text" panose="02000503000000000000" pitchFamily="2" charset="77"/>
              </a:defRPr>
            </a:lvl4pPr>
            <a:lvl5pPr marL="285750" indent="-285750" algn="ctr" defTabSz="906785" rtl="0" eaLnBrk="1" latinLnBrk="0" hangingPunct="1">
              <a:lnSpc>
                <a:spcPct val="100000"/>
              </a:lnSpc>
              <a:spcBef>
                <a:spcPts val="496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rimson Text" panose="02000503000000000000" pitchFamily="2" charset="77"/>
                <a:cs typeface="Crimson Text" panose="02000503000000000000" pitchFamily="2" charset="77"/>
              </a:defRPr>
            </a:lvl5pPr>
            <a:lvl6pPr marL="190481" indent="-190481" algn="l" defTabSz="906785" rtl="0" eaLnBrk="1" latinLnBrk="0" hangingPunct="1">
              <a:lnSpc>
                <a:spcPct val="100000"/>
              </a:lnSpc>
              <a:spcBef>
                <a:spcPts val="496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933" b="0" i="0" kern="1200">
                <a:solidFill>
                  <a:schemeClr val="bg1">
                    <a:lumMod val="65000"/>
                  </a:schemeClr>
                </a:solidFill>
                <a:latin typeface="Crimson Text" panose="02000503000000000000" pitchFamily="2" charset="77"/>
                <a:ea typeface="+mn-ea"/>
                <a:cs typeface="+mn-cs"/>
              </a:defRPr>
            </a:lvl6pPr>
            <a:lvl7pPr marL="190481" indent="-190481" algn="l" defTabSz="906785" rtl="0" eaLnBrk="1" latinLnBrk="0" hangingPunct="1">
              <a:lnSpc>
                <a:spcPct val="100000"/>
              </a:lnSpc>
              <a:spcBef>
                <a:spcPts val="496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933" b="0" i="0" kern="1200" baseline="0">
                <a:solidFill>
                  <a:schemeClr val="bg1">
                    <a:lumMod val="65000"/>
                  </a:schemeClr>
                </a:solidFill>
                <a:latin typeface="Crimson Text" panose="02000503000000000000" pitchFamily="2" charset="77"/>
                <a:ea typeface="+mn-ea"/>
                <a:cs typeface="+mn-cs"/>
              </a:defRPr>
            </a:lvl7pPr>
            <a:lvl8pPr marL="0" marR="0" indent="0" algn="l" defTabSz="906785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n-ea"/>
                <a:cs typeface="+mn-cs"/>
              </a:defRPr>
            </a:lvl8pPr>
            <a:lvl9pPr marL="179040" indent="0" algn="l" defTabSz="906785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LARGE CALLOUT 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317CF8-1C48-2D4C-9D01-4CCCB538E1CE}"/>
              </a:ext>
            </a:extLst>
          </p:cNvPr>
          <p:cNvSpPr/>
          <p:nvPr/>
        </p:nvSpPr>
        <p:spPr>
          <a:xfrm>
            <a:off x="5730240" y="3450911"/>
            <a:ext cx="731520" cy="70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3505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BardstownBourbon">
  <a:themeElements>
    <a:clrScheme name="Bardstown Bourbon Co">
      <a:dk1>
        <a:srgbClr val="75787B"/>
      </a:dk1>
      <a:lt1>
        <a:srgbClr val="FFFFFF"/>
      </a:lt1>
      <a:dk2>
        <a:srgbClr val="9E8959"/>
      </a:dk2>
      <a:lt2>
        <a:srgbClr val="DCDCDC"/>
      </a:lt2>
      <a:accent1>
        <a:srgbClr val="2E4D58"/>
      </a:accent1>
      <a:accent2>
        <a:srgbClr val="AD5628"/>
      </a:accent2>
      <a:accent3>
        <a:srgbClr val="75787B"/>
      </a:accent3>
      <a:accent4>
        <a:srgbClr val="B1B3B3"/>
      </a:accent4>
      <a:accent5>
        <a:srgbClr val="36573B"/>
      </a:accent5>
      <a:accent6>
        <a:srgbClr val="572A30"/>
      </a:accent6>
      <a:hlink>
        <a:srgbClr val="9E8959"/>
      </a:hlink>
      <a:folHlink>
        <a:srgbClr val="2E4D58"/>
      </a:folHlink>
    </a:clrScheme>
    <a:fontScheme name="Test">
      <a:majorFont>
        <a:latin typeface="DIN2014-Regular"/>
        <a:ea typeface=""/>
        <a:cs typeface=""/>
      </a:majorFont>
      <a:minorFont>
        <a:latin typeface="CrimsonText-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rdstownBourbon" id="{CA5E3E16-9C08-184A-B2A9-BE13EEFC7FFE}" vid="{9BCD64CE-699D-4647-9816-2669C71A192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DA6AA3272DFA4B8DC063E8EA8A1AFE" ma:contentTypeVersion="9" ma:contentTypeDescription="Create a new document." ma:contentTypeScope="" ma:versionID="37193d7a18ea7ed69d600589d44f34cc">
  <xsd:schema xmlns:xsd="http://www.w3.org/2001/XMLSchema" xmlns:xs="http://www.w3.org/2001/XMLSchema" xmlns:p="http://schemas.microsoft.com/office/2006/metadata/properties" xmlns:ns2="ca1ba477-287c-459d-ad10-a0a911035e21" xmlns:ns3="bd1f058b-ee36-4930-a4b6-8036cd77b9f3" targetNamespace="http://schemas.microsoft.com/office/2006/metadata/properties" ma:root="true" ma:fieldsID="a22b5c7c2e3fbe5819573ad556c59b8f" ns2:_="" ns3:_="">
    <xsd:import namespace="ca1ba477-287c-459d-ad10-a0a911035e21"/>
    <xsd:import namespace="bd1f058b-ee36-4930-a4b6-8036cd77b9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ba477-287c-459d-ad10-a0a911035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f058b-ee36-4930-a4b6-8036cd77b9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859952-5433-4FD1-AF74-80E2895F6BFB}"/>
</file>

<file path=customXml/itemProps2.xml><?xml version="1.0" encoding="utf-8"?>
<ds:datastoreItem xmlns:ds="http://schemas.openxmlformats.org/officeDocument/2006/customXml" ds:itemID="{FF134EF6-793D-4C5B-8D2D-31B920EA0717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6c4f1669-ef93-4422-83d6-3ce62c87ade7"/>
    <ds:schemaRef ds:uri="http://schemas.openxmlformats.org/package/2006/metadata/core-properties"/>
    <ds:schemaRef ds:uri="http://purl.org/dc/dcmitype/"/>
    <ds:schemaRef ds:uri="e299cf43-32a0-4afe-b140-4ee5d059191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8F827A-9C14-4800-A6B1-4E24BC6163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BardstownBourbon</Template>
  <TotalTime>1322</TotalTime>
  <Words>338</Words>
  <Application>Microsoft Macintosh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DIN2014-Regular</vt:lpstr>
      <vt:lpstr>Crimson Text</vt:lpstr>
      <vt:lpstr>Montserrat</vt:lpstr>
      <vt:lpstr>CrimsonText-Regular</vt:lpstr>
      <vt:lpstr>Arial</vt:lpstr>
      <vt:lpstr>BardstownBourbon</vt:lpstr>
      <vt:lpstr>TITLE GOES HERE</vt:lpstr>
      <vt:lpstr>TITLE TEXT GOES HERE</vt:lpstr>
      <vt:lpstr>PowerPoint Presentation</vt:lpstr>
      <vt:lpstr>PowerPoint Presentation</vt:lpstr>
      <vt:lpstr>PowerPoint Presentation</vt:lpstr>
      <vt:lpstr>BREAKER PAGE WITH TITLE COPY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GOES HERE</dc:title>
  <dc:creator>Tracey Williamson</dc:creator>
  <cp:lastModifiedBy>Nicholas Lewis</cp:lastModifiedBy>
  <cp:revision>5</cp:revision>
  <dcterms:created xsi:type="dcterms:W3CDTF">2019-02-01T19:28:59Z</dcterms:created>
  <dcterms:modified xsi:type="dcterms:W3CDTF">2020-02-20T15:31:44Z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0x010100FCDA6AA3272DFA4B8DC063E8EA8A1AFE</vt:lpwstr>
  </property>
</Properties>
</file>